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4" r:id="rId5"/>
    <p:sldId id="263" r:id="rId6"/>
    <p:sldId id="258" r:id="rId7"/>
    <p:sldId id="259" r:id="rId8"/>
    <p:sldId id="260" r:id="rId9"/>
    <p:sldId id="262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8" d="100"/>
          <a:sy n="88" d="100"/>
        </p:scale>
        <p:origin x="725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B35F8-3D12-4A3D-84E5-7297739A27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A1B35E-510D-4BD9-B445-FBBC61029F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B63CC-5DAE-4B2D-B465-345B18673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F9738-CEC3-461F-A18D-EECC518F1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12E1C-CCC8-4651-8992-CD3C6479F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5728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A7BCB-8E20-4A84-A04E-0810FB74A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F9E9F8-967C-4CC7-8D9D-0C900A39F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A9665-F78D-4D84-9419-5B9B50E34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017B9-5D2B-4DF9-98E6-A24D24BCB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D8699-9A03-467D-AA73-5CE8ADA87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4876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F8AB0B-DFCE-4911-801B-AC07B05E34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D2B54-FC6A-4542-BF8F-223CC03196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0467E-1FE2-42E6-AA8A-7D5D6DF52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B954-1AD1-4B13-A7A7-4B68AEAEA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0FE1A-985B-42E6-A2D8-985CBDFBF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6573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35AF-F424-4554-9AA8-ECBC2F58A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7AD3D-DC21-456E-A0D3-FB54E1D27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4BE9F-6C83-4BD2-9BB2-1AF69EC02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A324E-C667-4748-8CFB-48474075B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27E9C-4CA7-4A3F-871F-4C3170557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6956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57A85-FD77-4C20-AFDE-ECE83206D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8EF33-6DE2-4A1C-AADD-E5115D0DFC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BDE2D-ED25-410E-8F2C-6B9603746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B07E8-3E27-49D8-83F8-59EB1FF55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C3C6F-AD67-4149-8A19-E3BC0BDFA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078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B5D98-9FFE-46A0-AEBE-1B11B0CC5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57C1B-2F9B-43D5-B2A8-A83D762994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3F08B1-09DC-4EB9-A7F2-BAB098ABD5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20F332-FA46-4538-9166-3B02738A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3E4507-3864-4DC5-BD39-8914414C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FA0077-FF83-462C-9259-00470E2DF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5712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DB135-3E09-4BBB-8D0B-1C83274FE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53E34-CBDD-4937-9050-BB72F3887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34C38C-BA05-4407-9968-DFFC96234B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973E96-2835-4432-A29D-007296DD7D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00FCFD-8673-420D-92D4-0BE5D3E764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B9232-0554-430B-927F-7FCBB9B3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A4EA5E-D098-416A-A5FA-AD2D4F2DF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D35792-5D25-4FC4-9B0D-07C84ABAD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3079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E2D98-9D34-4E5A-A6E8-14BFDE8DA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DE0D21-67FC-4B9B-9B65-B3EF5DED4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80E8B3-297B-4654-B61E-5DD734422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556F60-5048-4158-8A08-CED6EECFF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316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21943A-443C-4DFE-A1DA-D17C8CAF6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4305C3-C452-4EDF-A64D-AE387ECC6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C12C7E-18BA-4CAB-8BF2-8FC757308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4572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99A96-78DA-49B0-ACD9-4988EE0FC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71FCC-BE4E-4E46-B803-B32944FE8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33369-6D55-4C7C-A444-2F361F0178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BFAC07-8C76-4AF8-9118-CAD1B1644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8F8552-FF76-426F-ABF2-C4657062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AF34A6-6A3E-4A07-8A53-579DEE871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4299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40E89-A4EC-4EDA-8140-4570E9623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E77D3D-3E80-481F-A676-E152F013A1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898AE4-2634-4877-B0CF-F4855D9AB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076E4-1793-4CB2-B717-2EDAE61AE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8F5A53-2153-4CA4-A5C2-3ACD92C1A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2DF7B2-E534-4A9C-9429-85DEDE987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1304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3E9BCA-7DDA-471B-866B-10744533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1F5EF-D02D-4B2F-9309-87CD5D513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9508A-2A26-45FF-BCA6-AB6DB6E39C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C7054-2E85-44CA-9B9E-AA653ADFFC5D}" type="datetimeFigureOut">
              <a:rPr kumimoji="1" lang="ja-JP" altLang="en-US" smtClean="0"/>
              <a:t>2019/11/20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EAA7B-2F10-456D-A0C9-B27D16CB95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C98FB-E2BC-4CFD-A4AE-EF95323021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D40D0-0AF3-4A09-9756-9A08782828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2050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textmining.com/sentiment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C5A6A9-E366-4085-A1DE-B93C812FE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415" y="0"/>
            <a:ext cx="95411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95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28B54-1A9F-4572-BECC-947B157F4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NLP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2B527-DDD6-41FC-A920-95EB0BFC6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0160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A54C6-B04F-4A36-B15E-3C0BE056F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250160-C19B-4511-9F9C-93D644826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6567" y="30924"/>
            <a:ext cx="4683034" cy="682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911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3D2B6-BBEF-41C3-8907-4527A2DA4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DBD01-8A06-4D9A-B512-D0597AB35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5A25B8-F46B-40D3-B158-5351E2E6B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661" y="157144"/>
            <a:ext cx="4307069" cy="62789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59046CA-407F-4A28-B546-5B924B2E7660}"/>
              </a:ext>
            </a:extLst>
          </p:cNvPr>
          <p:cNvSpPr/>
          <p:nvPr/>
        </p:nvSpPr>
        <p:spPr>
          <a:xfrm>
            <a:off x="380335" y="6436125"/>
            <a:ext cx="5352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>
                <a:hlinkClick r:id="rId3"/>
              </a:rPr>
              <a:t>https://www.tidytextmining.com/sentiment.html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95804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7D498-6640-4A43-8E79-6723AF985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2F992-5FDB-496D-8511-4C9D2CB7A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7291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C048F-2A0B-4CCF-A53F-73FE0D7A0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91" y="0"/>
            <a:ext cx="108946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949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08213-ADFB-4EE9-A6A6-4A7CBA807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3AC57-FC60-4F3E-910E-9C2F69197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DCD5B-66D8-4448-B30D-192EBD98C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63" y="0"/>
            <a:ext cx="9975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60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23C13-AB37-400D-8733-210EA33D9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7DEB0-FF07-4E62-B70E-F5AD6BDB0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83A49A-998C-4FC2-AFA5-EC9CB894C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046" y="0"/>
            <a:ext cx="109799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145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FDB17-824F-4901-9C55-DA2F7EDE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8C093-A28C-4225-BE0E-656602E1F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FB67A2-B466-4AA5-A5E7-236B94F69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84" y="0"/>
            <a:ext cx="10743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993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73AA10-E7A1-40D7-A2E1-69969F237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813" y="2028825"/>
            <a:ext cx="6134100" cy="48291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3B3E01-9BB7-4261-B4A2-51EC207A0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2133"/>
            <a:ext cx="6862354" cy="190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48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AAFF2-CC69-42E2-AFE0-F495070CA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81BEF-2EFD-4905-AE05-359574A06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98908-2B38-42D2-97E9-98FB139F6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537" y="0"/>
            <a:ext cx="10036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696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DF54-D4B0-4C08-B86A-77031D259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045C4-0890-4C66-9A3F-D61258D2E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75E715-D5F6-4AAC-BB8F-83E920FA1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898" y="0"/>
            <a:ext cx="104622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110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09FF5-E8FF-42AB-96DF-2FAFC1459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3181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DATA SET	</a:t>
            </a:r>
            <a:endParaRPr kumimoji="1" lang="ja-JP" alt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04DC1A0-9C01-42AB-8C0E-E77A092A01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136488"/>
              </p:ext>
            </p:extLst>
          </p:nvPr>
        </p:nvGraphicFramePr>
        <p:xfrm>
          <a:off x="235131" y="789303"/>
          <a:ext cx="11721740" cy="267208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172174">
                  <a:extLst>
                    <a:ext uri="{9D8B030D-6E8A-4147-A177-3AD203B41FA5}">
                      <a16:colId xmlns:a16="http://schemas.microsoft.com/office/drawing/2014/main" val="2280167022"/>
                    </a:ext>
                  </a:extLst>
                </a:gridCol>
                <a:gridCol w="1172174">
                  <a:extLst>
                    <a:ext uri="{9D8B030D-6E8A-4147-A177-3AD203B41FA5}">
                      <a16:colId xmlns:a16="http://schemas.microsoft.com/office/drawing/2014/main" val="2082823880"/>
                    </a:ext>
                  </a:extLst>
                </a:gridCol>
                <a:gridCol w="1172174">
                  <a:extLst>
                    <a:ext uri="{9D8B030D-6E8A-4147-A177-3AD203B41FA5}">
                      <a16:colId xmlns:a16="http://schemas.microsoft.com/office/drawing/2014/main" val="1840695620"/>
                    </a:ext>
                  </a:extLst>
                </a:gridCol>
                <a:gridCol w="1172174">
                  <a:extLst>
                    <a:ext uri="{9D8B030D-6E8A-4147-A177-3AD203B41FA5}">
                      <a16:colId xmlns:a16="http://schemas.microsoft.com/office/drawing/2014/main" val="3854905031"/>
                    </a:ext>
                  </a:extLst>
                </a:gridCol>
                <a:gridCol w="1172174">
                  <a:extLst>
                    <a:ext uri="{9D8B030D-6E8A-4147-A177-3AD203B41FA5}">
                      <a16:colId xmlns:a16="http://schemas.microsoft.com/office/drawing/2014/main" val="504129782"/>
                    </a:ext>
                  </a:extLst>
                </a:gridCol>
                <a:gridCol w="1172174">
                  <a:extLst>
                    <a:ext uri="{9D8B030D-6E8A-4147-A177-3AD203B41FA5}">
                      <a16:colId xmlns:a16="http://schemas.microsoft.com/office/drawing/2014/main" val="1243453453"/>
                    </a:ext>
                  </a:extLst>
                </a:gridCol>
                <a:gridCol w="1172174">
                  <a:extLst>
                    <a:ext uri="{9D8B030D-6E8A-4147-A177-3AD203B41FA5}">
                      <a16:colId xmlns:a16="http://schemas.microsoft.com/office/drawing/2014/main" val="4286366947"/>
                    </a:ext>
                  </a:extLst>
                </a:gridCol>
                <a:gridCol w="1172174">
                  <a:extLst>
                    <a:ext uri="{9D8B030D-6E8A-4147-A177-3AD203B41FA5}">
                      <a16:colId xmlns:a16="http://schemas.microsoft.com/office/drawing/2014/main" val="87272820"/>
                    </a:ext>
                  </a:extLst>
                </a:gridCol>
                <a:gridCol w="1172174">
                  <a:extLst>
                    <a:ext uri="{9D8B030D-6E8A-4147-A177-3AD203B41FA5}">
                      <a16:colId xmlns:a16="http://schemas.microsoft.com/office/drawing/2014/main" val="3528507227"/>
                    </a:ext>
                  </a:extLst>
                </a:gridCol>
                <a:gridCol w="1172174">
                  <a:extLst>
                    <a:ext uri="{9D8B030D-6E8A-4147-A177-3AD203B41FA5}">
                      <a16:colId xmlns:a16="http://schemas.microsoft.com/office/drawing/2014/main" val="27711283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err="1"/>
                        <a:t>PatientID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Date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Zip code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Injured parts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History 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Population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Income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Distance/Density from Hospital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Weather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Temperature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231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1/3/2016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Arm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Bite~~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2000000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240000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Rain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39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592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1/3/2016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10000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Leg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~~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2000000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240000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Rain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39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3902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1/3/2016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10000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Hand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~~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2000000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240000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Rain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39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0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1/3/2016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10001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Leg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~~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1400000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640000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Sunny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229056"/>
                  </a:ext>
                </a:extLst>
              </a:tr>
            </a:tbl>
          </a:graphicData>
        </a:graphic>
      </p:graphicFrame>
      <p:sp>
        <p:nvSpPr>
          <p:cNvPr id="6" name="Arrow: Down 5">
            <a:extLst>
              <a:ext uri="{FF2B5EF4-FFF2-40B4-BE49-F238E27FC236}">
                <a16:creationId xmlns:a16="http://schemas.microsoft.com/office/drawing/2014/main" id="{EED6994E-4FD9-421E-B18C-FA4C0A8E3DBB}"/>
              </a:ext>
            </a:extLst>
          </p:cNvPr>
          <p:cNvSpPr/>
          <p:nvPr/>
        </p:nvSpPr>
        <p:spPr>
          <a:xfrm>
            <a:off x="5403668" y="3596320"/>
            <a:ext cx="1384663" cy="8273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FA974A99-FD23-4578-A767-5A2C1BD70A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4777858"/>
              </p:ext>
            </p:extLst>
          </p:nvPr>
        </p:nvGraphicFramePr>
        <p:xfrm>
          <a:off x="235131" y="4503508"/>
          <a:ext cx="11721744" cy="21945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76812">
                  <a:extLst>
                    <a:ext uri="{9D8B030D-6E8A-4147-A177-3AD203B41FA5}">
                      <a16:colId xmlns:a16="http://schemas.microsoft.com/office/drawing/2014/main" val="2280167022"/>
                    </a:ext>
                  </a:extLst>
                </a:gridCol>
                <a:gridCol w="976812">
                  <a:extLst>
                    <a:ext uri="{9D8B030D-6E8A-4147-A177-3AD203B41FA5}">
                      <a16:colId xmlns:a16="http://schemas.microsoft.com/office/drawing/2014/main" val="2082823880"/>
                    </a:ext>
                  </a:extLst>
                </a:gridCol>
                <a:gridCol w="976812">
                  <a:extLst>
                    <a:ext uri="{9D8B030D-6E8A-4147-A177-3AD203B41FA5}">
                      <a16:colId xmlns:a16="http://schemas.microsoft.com/office/drawing/2014/main" val="1840695620"/>
                    </a:ext>
                  </a:extLst>
                </a:gridCol>
                <a:gridCol w="976812">
                  <a:extLst>
                    <a:ext uri="{9D8B030D-6E8A-4147-A177-3AD203B41FA5}">
                      <a16:colId xmlns:a16="http://schemas.microsoft.com/office/drawing/2014/main" val="3854905031"/>
                    </a:ext>
                  </a:extLst>
                </a:gridCol>
                <a:gridCol w="976812">
                  <a:extLst>
                    <a:ext uri="{9D8B030D-6E8A-4147-A177-3AD203B41FA5}">
                      <a16:colId xmlns:a16="http://schemas.microsoft.com/office/drawing/2014/main" val="504129782"/>
                    </a:ext>
                  </a:extLst>
                </a:gridCol>
                <a:gridCol w="976812">
                  <a:extLst>
                    <a:ext uri="{9D8B030D-6E8A-4147-A177-3AD203B41FA5}">
                      <a16:colId xmlns:a16="http://schemas.microsoft.com/office/drawing/2014/main" val="1243453453"/>
                    </a:ext>
                  </a:extLst>
                </a:gridCol>
                <a:gridCol w="976812">
                  <a:extLst>
                    <a:ext uri="{9D8B030D-6E8A-4147-A177-3AD203B41FA5}">
                      <a16:colId xmlns:a16="http://schemas.microsoft.com/office/drawing/2014/main" val="4286366947"/>
                    </a:ext>
                  </a:extLst>
                </a:gridCol>
                <a:gridCol w="976812">
                  <a:extLst>
                    <a:ext uri="{9D8B030D-6E8A-4147-A177-3AD203B41FA5}">
                      <a16:colId xmlns:a16="http://schemas.microsoft.com/office/drawing/2014/main" val="87272820"/>
                    </a:ext>
                  </a:extLst>
                </a:gridCol>
                <a:gridCol w="976812">
                  <a:extLst>
                    <a:ext uri="{9D8B030D-6E8A-4147-A177-3AD203B41FA5}">
                      <a16:colId xmlns:a16="http://schemas.microsoft.com/office/drawing/2014/main" val="3528507227"/>
                    </a:ext>
                  </a:extLst>
                </a:gridCol>
                <a:gridCol w="976812">
                  <a:extLst>
                    <a:ext uri="{9D8B030D-6E8A-4147-A177-3AD203B41FA5}">
                      <a16:colId xmlns:a16="http://schemas.microsoft.com/office/drawing/2014/main" val="2771128361"/>
                    </a:ext>
                  </a:extLst>
                </a:gridCol>
                <a:gridCol w="976812">
                  <a:extLst>
                    <a:ext uri="{9D8B030D-6E8A-4147-A177-3AD203B41FA5}">
                      <a16:colId xmlns:a16="http://schemas.microsoft.com/office/drawing/2014/main" val="3035581266"/>
                    </a:ext>
                  </a:extLst>
                </a:gridCol>
                <a:gridCol w="976812">
                  <a:extLst>
                    <a:ext uri="{9D8B030D-6E8A-4147-A177-3AD203B41FA5}">
                      <a16:colId xmlns:a16="http://schemas.microsoft.com/office/drawing/2014/main" val="691450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# Patients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Date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Zip code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Injured parts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History 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Population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Income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Hospital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Weather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Temperature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Arm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Leg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231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1/3/2016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Arm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Bite~~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2000000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240000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Rain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39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592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1/3/2016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10001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Leg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~~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1400000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640000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Sunny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2290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932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112</Words>
  <Application>Microsoft Office PowerPoint</Application>
  <PresentationFormat>Widescreen</PresentationFormat>
  <Paragraphs>89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游ゴシック</vt:lpstr>
      <vt:lpstr>游ゴシック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SET </vt:lpstr>
      <vt:lpstr>NLP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Ogawa, Takahisa</dc:creator>
  <cp:lastModifiedBy>Ogawa, Takahisa</cp:lastModifiedBy>
  <cp:revision>17</cp:revision>
  <dcterms:created xsi:type="dcterms:W3CDTF">2019-11-20T19:24:19Z</dcterms:created>
  <dcterms:modified xsi:type="dcterms:W3CDTF">2019-11-20T21:26:25Z</dcterms:modified>
</cp:coreProperties>
</file>

<file path=docProps/thumbnail.jpeg>
</file>